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</p:sldIdLst>
  <p:sldSz cx="16459200" cy="164592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</p:embeddedFontLst>
  <p:defaultTextStyle>
    <a:defPPr>
      <a:defRPr lang="en-US"/>
    </a:defPPr>
    <a:lvl1pPr marL="0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3714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7428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51142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34856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18570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702284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85998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69712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4660"/>
  </p:normalViewPr>
  <p:slideViewPr>
    <p:cSldViewPr snapToGrid="0" snapToObjects="1">
      <p:cViewPr>
        <p:scale>
          <a:sx n="60" d="100"/>
          <a:sy n="60" d="100"/>
        </p:scale>
        <p:origin x="547" y="34"/>
      </p:cViewPr>
      <p:guideLst>
        <p:guide orient="horz" pos="5184"/>
        <p:guide pos="51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5113023"/>
            <a:ext cx="13990320" cy="35280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880" y="9326880"/>
            <a:ext cx="11521440" cy="4206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83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7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51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34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702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69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7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0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07806" y="922021"/>
            <a:ext cx="5183505" cy="19663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573" y="922021"/>
            <a:ext cx="15281910" cy="19663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2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2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10576563"/>
            <a:ext cx="13990320" cy="3268980"/>
          </a:xfrm>
        </p:spPr>
        <p:txBody>
          <a:bodyPr anchor="t"/>
          <a:lstStyle>
            <a:lvl1pPr algn="l">
              <a:defRPr sz="6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163" y="6976114"/>
            <a:ext cx="13990320" cy="360044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83714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74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511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3485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18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7022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859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6971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9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575" y="5375912"/>
            <a:ext cx="10232707" cy="1520952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58601" y="5375912"/>
            <a:ext cx="10232708" cy="1520952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59132"/>
            <a:ext cx="14813280" cy="274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3684272"/>
            <a:ext cx="7272338" cy="153542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83714" indent="0">
              <a:buNone/>
              <a:defRPr sz="3400" b="1"/>
            </a:lvl2pPr>
            <a:lvl3pPr marL="1567428" indent="0">
              <a:buNone/>
              <a:defRPr sz="3100" b="1"/>
            </a:lvl3pPr>
            <a:lvl4pPr marL="2351142" indent="0">
              <a:buNone/>
              <a:defRPr sz="2700" b="1"/>
            </a:lvl4pPr>
            <a:lvl5pPr marL="3134856" indent="0">
              <a:buNone/>
              <a:defRPr sz="2700" b="1"/>
            </a:lvl5pPr>
            <a:lvl6pPr marL="3918570" indent="0">
              <a:buNone/>
              <a:defRPr sz="2700" b="1"/>
            </a:lvl6pPr>
            <a:lvl7pPr marL="4702284" indent="0">
              <a:buNone/>
              <a:defRPr sz="2700" b="1"/>
            </a:lvl7pPr>
            <a:lvl8pPr marL="5485998" indent="0">
              <a:buNone/>
              <a:defRPr sz="2700" b="1"/>
            </a:lvl8pPr>
            <a:lvl9pPr marL="6269712" indent="0">
              <a:buNone/>
              <a:defRPr sz="2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5219701"/>
            <a:ext cx="7272338" cy="9483092"/>
          </a:xfrm>
        </p:spPr>
        <p:txBody>
          <a:bodyPr/>
          <a:lstStyle>
            <a:lvl1pPr>
              <a:defRPr sz="42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61048" y="3684272"/>
            <a:ext cx="7275195" cy="153542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83714" indent="0">
              <a:buNone/>
              <a:defRPr sz="3400" b="1"/>
            </a:lvl2pPr>
            <a:lvl3pPr marL="1567428" indent="0">
              <a:buNone/>
              <a:defRPr sz="3100" b="1"/>
            </a:lvl3pPr>
            <a:lvl4pPr marL="2351142" indent="0">
              <a:buNone/>
              <a:defRPr sz="2700" b="1"/>
            </a:lvl4pPr>
            <a:lvl5pPr marL="3134856" indent="0">
              <a:buNone/>
              <a:defRPr sz="2700" b="1"/>
            </a:lvl5pPr>
            <a:lvl6pPr marL="3918570" indent="0">
              <a:buNone/>
              <a:defRPr sz="2700" b="1"/>
            </a:lvl6pPr>
            <a:lvl7pPr marL="4702284" indent="0">
              <a:buNone/>
              <a:defRPr sz="2700" b="1"/>
            </a:lvl7pPr>
            <a:lvl8pPr marL="5485998" indent="0">
              <a:buNone/>
              <a:defRPr sz="2700" b="1"/>
            </a:lvl8pPr>
            <a:lvl9pPr marL="6269712" indent="0">
              <a:buNone/>
              <a:defRPr sz="2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61048" y="5219701"/>
            <a:ext cx="7275195" cy="9483092"/>
          </a:xfrm>
        </p:spPr>
        <p:txBody>
          <a:bodyPr/>
          <a:lstStyle>
            <a:lvl1pPr>
              <a:defRPr sz="42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4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655320"/>
            <a:ext cx="5414963" cy="278892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5090" y="655322"/>
            <a:ext cx="9201150" cy="14047472"/>
          </a:xfrm>
        </p:spPr>
        <p:txBody>
          <a:bodyPr/>
          <a:lstStyle>
            <a:lvl1pPr>
              <a:defRPr sz="5500"/>
            </a:lvl1pPr>
            <a:lvl2pPr>
              <a:defRPr sz="4800"/>
            </a:lvl2pPr>
            <a:lvl3pPr>
              <a:defRPr sz="42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2" y="3444242"/>
            <a:ext cx="5414963" cy="11258552"/>
          </a:xfrm>
        </p:spPr>
        <p:txBody>
          <a:bodyPr/>
          <a:lstStyle>
            <a:lvl1pPr marL="0" indent="0">
              <a:buNone/>
              <a:defRPr sz="2400"/>
            </a:lvl1pPr>
            <a:lvl2pPr marL="783714" indent="0">
              <a:buNone/>
              <a:defRPr sz="2100"/>
            </a:lvl2pPr>
            <a:lvl3pPr marL="1567428" indent="0">
              <a:buNone/>
              <a:defRPr sz="1700"/>
            </a:lvl3pPr>
            <a:lvl4pPr marL="2351142" indent="0">
              <a:buNone/>
              <a:defRPr sz="1600"/>
            </a:lvl4pPr>
            <a:lvl5pPr marL="3134856" indent="0">
              <a:buNone/>
              <a:defRPr sz="1600"/>
            </a:lvl5pPr>
            <a:lvl6pPr marL="3918570" indent="0">
              <a:buNone/>
              <a:defRPr sz="1600"/>
            </a:lvl6pPr>
            <a:lvl7pPr marL="4702284" indent="0">
              <a:buNone/>
              <a:defRPr sz="1600"/>
            </a:lvl7pPr>
            <a:lvl8pPr marL="5485998" indent="0">
              <a:buNone/>
              <a:defRPr sz="1600"/>
            </a:lvl8pPr>
            <a:lvl9pPr marL="6269712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118" y="11521441"/>
            <a:ext cx="9875520" cy="1360172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26118" y="1470660"/>
            <a:ext cx="9875520" cy="9875520"/>
          </a:xfrm>
        </p:spPr>
        <p:txBody>
          <a:bodyPr/>
          <a:lstStyle>
            <a:lvl1pPr marL="0" indent="0">
              <a:buNone/>
              <a:defRPr sz="5500"/>
            </a:lvl1pPr>
            <a:lvl2pPr marL="783714" indent="0">
              <a:buNone/>
              <a:defRPr sz="4800"/>
            </a:lvl2pPr>
            <a:lvl3pPr marL="1567428" indent="0">
              <a:buNone/>
              <a:defRPr sz="4200"/>
            </a:lvl3pPr>
            <a:lvl4pPr marL="2351142" indent="0">
              <a:buNone/>
              <a:defRPr sz="3400"/>
            </a:lvl4pPr>
            <a:lvl5pPr marL="3134856" indent="0">
              <a:buNone/>
              <a:defRPr sz="3400"/>
            </a:lvl5pPr>
            <a:lvl6pPr marL="3918570" indent="0">
              <a:buNone/>
              <a:defRPr sz="3400"/>
            </a:lvl6pPr>
            <a:lvl7pPr marL="4702284" indent="0">
              <a:buNone/>
              <a:defRPr sz="3400"/>
            </a:lvl7pPr>
            <a:lvl8pPr marL="5485998" indent="0">
              <a:buNone/>
              <a:defRPr sz="3400"/>
            </a:lvl8pPr>
            <a:lvl9pPr marL="6269712" indent="0">
              <a:buNone/>
              <a:defRPr sz="3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6118" y="12881612"/>
            <a:ext cx="9875520" cy="1931669"/>
          </a:xfrm>
        </p:spPr>
        <p:txBody>
          <a:bodyPr/>
          <a:lstStyle>
            <a:lvl1pPr marL="0" indent="0">
              <a:buNone/>
              <a:defRPr sz="2400"/>
            </a:lvl1pPr>
            <a:lvl2pPr marL="783714" indent="0">
              <a:buNone/>
              <a:defRPr sz="2100"/>
            </a:lvl2pPr>
            <a:lvl3pPr marL="1567428" indent="0">
              <a:buNone/>
              <a:defRPr sz="1700"/>
            </a:lvl3pPr>
            <a:lvl4pPr marL="2351142" indent="0">
              <a:buNone/>
              <a:defRPr sz="1600"/>
            </a:lvl4pPr>
            <a:lvl5pPr marL="3134856" indent="0">
              <a:buNone/>
              <a:defRPr sz="1600"/>
            </a:lvl5pPr>
            <a:lvl6pPr marL="3918570" indent="0">
              <a:buNone/>
              <a:defRPr sz="1600"/>
            </a:lvl6pPr>
            <a:lvl7pPr marL="4702284" indent="0">
              <a:buNone/>
              <a:defRPr sz="1600"/>
            </a:lvl7pPr>
            <a:lvl8pPr marL="5485998" indent="0">
              <a:buNone/>
              <a:defRPr sz="1600"/>
            </a:lvl8pPr>
            <a:lvl9pPr marL="6269712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59132"/>
            <a:ext cx="14813280" cy="2743200"/>
          </a:xfrm>
          <a:prstGeom prst="rect">
            <a:avLst/>
          </a:prstGeom>
        </p:spPr>
        <p:txBody>
          <a:bodyPr vert="horz" lIns="156743" tIns="78371" rIns="156743" bIns="7837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40482"/>
            <a:ext cx="14813280" cy="10862312"/>
          </a:xfrm>
          <a:prstGeom prst="rect">
            <a:avLst/>
          </a:prstGeom>
        </p:spPr>
        <p:txBody>
          <a:bodyPr vert="horz" lIns="156743" tIns="78371" rIns="156743" bIns="7837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" y="15255243"/>
            <a:ext cx="38404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0" y="15255243"/>
            <a:ext cx="52120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95760" y="15255243"/>
            <a:ext cx="38404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83714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785" indent="-587785" algn="l" defTabSz="783714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3535" indent="-489821" algn="l" defTabSz="783714" rtl="0" eaLnBrk="1" latinLnBrk="0" hangingPunct="1">
        <a:spcBef>
          <a:spcPct val="20000"/>
        </a:spcBef>
        <a:buFont typeface="Arial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285" indent="-391857" algn="l" defTabSz="783714" rtl="0" eaLnBrk="1" latinLnBrk="0" hangingPunct="1">
        <a:spcBef>
          <a:spcPct val="20000"/>
        </a:spcBef>
        <a:buFont typeface="Arial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99" indent="-391857" algn="l" defTabSz="783714" rtl="0" eaLnBrk="1" latinLnBrk="0" hangingPunct="1">
        <a:spcBef>
          <a:spcPct val="20000"/>
        </a:spcBef>
        <a:buFont typeface="Arial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526713" indent="-391857" algn="l" defTabSz="783714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0427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94141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77855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61569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14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7428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51142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34856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18570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702284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85998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712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533216" y="723855"/>
            <a:ext cx="1524501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 exists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03928" y="1959455"/>
            <a:ext cx="1224879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and Bone exist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954" y="4974974"/>
            <a:ext cx="1043692" cy="175430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Guide and Green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4057" y="7038736"/>
            <a:ext cx="1215082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32603" y="3520061"/>
            <a:ext cx="1461722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reads out “Green”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32384" y="6504523"/>
            <a:ext cx="1864423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 Piece is at over the top edge of the Bone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6329" y="8949832"/>
            <a:ext cx="1342425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with green drill driver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23317" y="9911849"/>
            <a:ext cx="1632100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Green Screws exist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74021" y="9486573"/>
            <a:ext cx="2027271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green screws are placed inside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bone</a:t>
            </a:r>
          </a:p>
        </p:txBody>
      </p:sp>
      <p:sp>
        <p:nvSpPr>
          <p:cNvPr id="34" name="Process 33"/>
          <p:cNvSpPr/>
          <p:nvPr/>
        </p:nvSpPr>
        <p:spPr>
          <a:xfrm>
            <a:off x="167932" y="10248679"/>
            <a:ext cx="1257165" cy="876404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16196" y="3572971"/>
            <a:ext cx="2569543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is at correct position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Bone</a:t>
            </a:r>
          </a:p>
        </p:txBody>
      </p:sp>
      <p:cxnSp>
        <p:nvCxnSpPr>
          <p:cNvPr id="38" name="Straight Arrow Connector 37"/>
          <p:cNvCxnSpPr>
            <a:stCxn id="4" idx="3"/>
            <a:endCxn id="5" idx="1"/>
          </p:cNvCxnSpPr>
          <p:nvPr/>
        </p:nvCxnSpPr>
        <p:spPr>
          <a:xfrm>
            <a:off x="5159002" y="1139938"/>
            <a:ext cx="2634010" cy="566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5" idx="2"/>
            <a:endCxn id="10" idx="0"/>
          </p:cNvCxnSpPr>
          <p:nvPr/>
        </p:nvCxnSpPr>
        <p:spPr>
          <a:xfrm>
            <a:off x="8760982" y="1871580"/>
            <a:ext cx="14781" cy="163272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10" idx="1"/>
            <a:endCxn id="6" idx="3"/>
          </p:cNvCxnSpPr>
          <p:nvPr/>
        </p:nvCxnSpPr>
        <p:spPr>
          <a:xfrm flipH="1">
            <a:off x="5788096" y="4261190"/>
            <a:ext cx="2006121" cy="124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F25299-030E-44E3-9D7F-28312F3ECD67}"/>
              </a:ext>
            </a:extLst>
          </p:cNvPr>
          <p:cNvGrpSpPr/>
          <p:nvPr/>
        </p:nvGrpSpPr>
        <p:grpSpPr>
          <a:xfrm>
            <a:off x="3411690" y="81749"/>
            <a:ext cx="1747312" cy="1724997"/>
            <a:chOff x="2142610" y="535603"/>
            <a:chExt cx="1504538" cy="1459560"/>
          </a:xfrm>
        </p:grpSpPr>
        <p:pic>
          <p:nvPicPr>
            <p:cNvPr id="4" name="Google Shape;55;p13" descr="IMG_20161114_105553.jp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42610" y="866759"/>
              <a:ext cx="1504538" cy="1128404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8" name="Curved Down Arrow 67"/>
            <p:cNvSpPr/>
            <p:nvPr/>
          </p:nvSpPr>
          <p:spPr>
            <a:xfrm>
              <a:off x="2577354" y="535603"/>
              <a:ext cx="742040" cy="315537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90F856-6D2E-47F4-89CC-2F26465F9627}"/>
              </a:ext>
            </a:extLst>
          </p:cNvPr>
          <p:cNvGrpSpPr/>
          <p:nvPr/>
        </p:nvGrpSpPr>
        <p:grpSpPr>
          <a:xfrm>
            <a:off x="7793012" y="37609"/>
            <a:ext cx="1935939" cy="1833971"/>
            <a:chOff x="4738077" y="513342"/>
            <a:chExt cx="1594420" cy="1510440"/>
          </a:xfrm>
        </p:grpSpPr>
        <p:pic>
          <p:nvPicPr>
            <p:cNvPr id="5" name="Google Shape;56;p13" descr="IMG_20161114_105712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8077" y="827974"/>
              <a:ext cx="1594420" cy="1195808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9" name="Curved Down Arrow 68"/>
            <p:cNvSpPr/>
            <p:nvPr/>
          </p:nvSpPr>
          <p:spPr>
            <a:xfrm>
              <a:off x="5161197" y="513342"/>
              <a:ext cx="742040" cy="315537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527001-E1E7-49F9-9505-132099F3A6A6}"/>
              </a:ext>
            </a:extLst>
          </p:cNvPr>
          <p:cNvGrpSpPr/>
          <p:nvPr/>
        </p:nvGrpSpPr>
        <p:grpSpPr>
          <a:xfrm>
            <a:off x="7794217" y="3280680"/>
            <a:ext cx="1963092" cy="1737398"/>
            <a:chOff x="7516199" y="634190"/>
            <a:chExt cx="1569130" cy="1388729"/>
          </a:xfrm>
        </p:grpSpPr>
        <p:pic>
          <p:nvPicPr>
            <p:cNvPr id="10" name="Google Shape;65;p13" descr="ribloc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6199" y="812934"/>
              <a:ext cx="1569130" cy="1209985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0" name="Curved Down Arrow 69"/>
            <p:cNvSpPr/>
            <p:nvPr/>
          </p:nvSpPr>
          <p:spPr>
            <a:xfrm>
              <a:off x="8755996" y="634190"/>
              <a:ext cx="304231" cy="175480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Straight Arrow Connector 71"/>
          <p:cNvCxnSpPr>
            <a:cxnSpLocks/>
            <a:stCxn id="6" idx="1"/>
            <a:endCxn id="7" idx="3"/>
          </p:cNvCxnSpPr>
          <p:nvPr/>
        </p:nvCxnSpPr>
        <p:spPr>
          <a:xfrm flipH="1">
            <a:off x="2116012" y="4262438"/>
            <a:ext cx="1606958" cy="65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7" idx="2"/>
            <a:endCxn id="8" idx="0"/>
          </p:cNvCxnSpPr>
          <p:nvPr/>
        </p:nvCxnSpPr>
        <p:spPr>
          <a:xfrm>
            <a:off x="1123852" y="4941707"/>
            <a:ext cx="13459" cy="178757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8" idx="3"/>
            <a:endCxn id="21" idx="1"/>
          </p:cNvCxnSpPr>
          <p:nvPr/>
        </p:nvCxnSpPr>
        <p:spPr>
          <a:xfrm flipV="1">
            <a:off x="2106690" y="7468988"/>
            <a:ext cx="1609816" cy="2329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  <a:stCxn id="21" idx="3"/>
            <a:endCxn id="22" idx="1"/>
          </p:cNvCxnSpPr>
          <p:nvPr/>
        </p:nvCxnSpPr>
        <p:spPr>
          <a:xfrm flipV="1">
            <a:off x="5803176" y="7456103"/>
            <a:ext cx="1989836" cy="1288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/>
            <a:stCxn id="22" idx="2"/>
            <a:endCxn id="23" idx="0"/>
          </p:cNvCxnSpPr>
          <p:nvPr/>
        </p:nvCxnSpPr>
        <p:spPr>
          <a:xfrm>
            <a:off x="8819346" y="8293982"/>
            <a:ext cx="32338" cy="195278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23" idx="1"/>
            <a:endCxn id="35" idx="3"/>
          </p:cNvCxnSpPr>
          <p:nvPr/>
        </p:nvCxnSpPr>
        <p:spPr>
          <a:xfrm flipH="1">
            <a:off x="5697735" y="10659882"/>
            <a:ext cx="2166331" cy="1282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  <a:stCxn id="35" idx="1"/>
            <a:endCxn id="34" idx="3"/>
          </p:cNvCxnSpPr>
          <p:nvPr/>
        </p:nvCxnSpPr>
        <p:spPr>
          <a:xfrm flipH="1">
            <a:off x="1425097" y="10672704"/>
            <a:ext cx="2166331" cy="1417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212604" y="1187963"/>
            <a:ext cx="2773071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“Now find the gauge and put it on the table.”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52157-92E7-480B-B67B-B88F3BE7F397}"/>
              </a:ext>
            </a:extLst>
          </p:cNvPr>
          <p:cNvSpPr/>
          <p:nvPr/>
        </p:nvSpPr>
        <p:spPr>
          <a:xfrm>
            <a:off x="1382043" y="1168984"/>
            <a:ext cx="204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bone on the table.”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4B6162-6AA1-4E46-B3E7-236B98150B67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1223203" y="1139938"/>
            <a:ext cx="218848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Process 33">
            <a:extLst>
              <a:ext uri="{FF2B5EF4-FFF2-40B4-BE49-F238E27FC236}">
                <a16:creationId xmlns:a16="http://schemas.microsoft.com/office/drawing/2014/main" id="{A0DCF6A5-FA13-4BB2-A97B-5B0917E0C842}"/>
              </a:ext>
            </a:extLst>
          </p:cNvPr>
          <p:cNvSpPr/>
          <p:nvPr/>
        </p:nvSpPr>
        <p:spPr>
          <a:xfrm>
            <a:off x="131691" y="743401"/>
            <a:ext cx="1091512" cy="793073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FDA162-4201-4632-9B64-DA1C2ED42C8A}"/>
              </a:ext>
            </a:extLst>
          </p:cNvPr>
          <p:cNvSpPr txBox="1"/>
          <p:nvPr/>
        </p:nvSpPr>
        <p:spPr>
          <a:xfrm>
            <a:off x="8773263" y="1924861"/>
            <a:ext cx="2326820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“Good job. Now measure the bone thickness.”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43A426-2714-4AFF-9D51-3A12C8AF4964}"/>
              </a:ext>
            </a:extLst>
          </p:cNvPr>
          <p:cNvSpPr txBox="1"/>
          <p:nvPr/>
        </p:nvSpPr>
        <p:spPr>
          <a:xfrm>
            <a:off x="5799279" y="4371767"/>
            <a:ext cx="2163654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“Great. Please read the color on the gauge”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EB2FC2-CC13-45FA-89D3-2F306B853BEF}"/>
              </a:ext>
            </a:extLst>
          </p:cNvPr>
          <p:cNvCxnSpPr>
            <a:cxnSpLocks/>
            <a:stCxn id="10" idx="3"/>
            <a:endCxn id="89" idx="1"/>
          </p:cNvCxnSpPr>
          <p:nvPr/>
        </p:nvCxnSpPr>
        <p:spPr>
          <a:xfrm>
            <a:off x="9757309" y="4261190"/>
            <a:ext cx="8474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Process 33">
            <a:extLst>
              <a:ext uri="{FF2B5EF4-FFF2-40B4-BE49-F238E27FC236}">
                <a16:creationId xmlns:a16="http://schemas.microsoft.com/office/drawing/2014/main" id="{DF19C0BD-6994-4BC5-9B23-47F6F8D7356B}"/>
              </a:ext>
            </a:extLst>
          </p:cNvPr>
          <p:cNvSpPr/>
          <p:nvPr/>
        </p:nvSpPr>
        <p:spPr>
          <a:xfrm>
            <a:off x="10604761" y="3966177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F7C93C-DFFB-41BB-A000-B71A0EDF00BA}"/>
              </a:ext>
            </a:extLst>
          </p:cNvPr>
          <p:cNvCxnSpPr>
            <a:cxnSpLocks/>
          </p:cNvCxnSpPr>
          <p:nvPr/>
        </p:nvCxnSpPr>
        <p:spPr>
          <a:xfrm flipH="1" flipV="1">
            <a:off x="9757309" y="4556203"/>
            <a:ext cx="8474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A4A5AD3-A6DD-407F-87D6-1A037578DA49}"/>
              </a:ext>
            </a:extLst>
          </p:cNvPr>
          <p:cNvSpPr txBox="1"/>
          <p:nvPr/>
        </p:nvSpPr>
        <p:spPr>
          <a:xfrm>
            <a:off x="9737154" y="3043233"/>
            <a:ext cx="1470309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is placed at wrong position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202FC6D-932B-4C12-9EFE-54352FFBCD55}"/>
              </a:ext>
            </a:extLst>
          </p:cNvPr>
          <p:cNvSpPr txBox="1"/>
          <p:nvPr/>
        </p:nvSpPr>
        <p:spPr>
          <a:xfrm>
            <a:off x="9737154" y="4588275"/>
            <a:ext cx="1594476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“Please place the gauge near the fracture”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AD06115-14D5-4939-B2B7-0B36F95F3794}"/>
              </a:ext>
            </a:extLst>
          </p:cNvPr>
          <p:cNvSpPr/>
          <p:nvPr/>
        </p:nvSpPr>
        <p:spPr>
          <a:xfrm>
            <a:off x="2151351" y="4292385"/>
            <a:ext cx="19387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green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two target guides on the table.”</a:t>
            </a:r>
          </a:p>
        </p:txBody>
      </p:sp>
      <p:pic>
        <p:nvPicPr>
          <p:cNvPr id="7" name="Google Shape;58;p13" descr="IMG_20161114_105847.jpg"/>
          <p:cNvPicPr preferRelativeResize="0"/>
          <p:nvPr/>
        </p:nvPicPr>
        <p:blipFill rotWithShape="1">
          <a:blip r:embed="rId5">
            <a:alphaModFix/>
          </a:blip>
          <a:srcRect l="25909" t="18240" r="15192" b="28508"/>
          <a:stretch/>
        </p:blipFill>
        <p:spPr>
          <a:xfrm>
            <a:off x="131691" y="3596175"/>
            <a:ext cx="1984321" cy="1345532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57;p13" descr="IMG_20161114_10573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970" y="3512242"/>
            <a:ext cx="2065126" cy="1500392"/>
          </a:xfrm>
          <a:prstGeom prst="rect">
            <a:avLst/>
          </a:prstGeom>
          <a:ln w="12700" cap="sq" cmpd="sng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D068D3F4-F52F-427B-B0A6-724010679A3B}"/>
              </a:ext>
            </a:extLst>
          </p:cNvPr>
          <p:cNvGrpSpPr/>
          <p:nvPr/>
        </p:nvGrpSpPr>
        <p:grpSpPr>
          <a:xfrm>
            <a:off x="167932" y="6729281"/>
            <a:ext cx="1938758" cy="1742236"/>
            <a:chOff x="109990" y="7740699"/>
            <a:chExt cx="1938758" cy="1742236"/>
          </a:xfrm>
        </p:grpSpPr>
        <p:pic>
          <p:nvPicPr>
            <p:cNvPr id="8" name="Google Shape;59;p13" descr="IMG_20161114_105916.jpg"/>
            <p:cNvPicPr preferRelativeResize="0"/>
            <p:nvPr/>
          </p:nvPicPr>
          <p:blipFill rotWithShape="1">
            <a:blip r:embed="rId7">
              <a:alphaModFix/>
            </a:blip>
            <a:srcRect l="28562" t="19860" r="22020" b="27765"/>
            <a:stretch/>
          </p:blipFill>
          <p:spPr>
            <a:xfrm>
              <a:off x="109990" y="7740699"/>
              <a:ext cx="1938758" cy="1525995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5" name="Curved Down Arrow 69">
              <a:extLst>
                <a:ext uri="{FF2B5EF4-FFF2-40B4-BE49-F238E27FC236}">
                  <a16:creationId xmlns:a16="http://schemas.microsoft.com/office/drawing/2014/main" id="{7B4FC281-6DE0-41C1-A645-ECBBFA82E2DF}"/>
                </a:ext>
              </a:extLst>
            </p:cNvPr>
            <p:cNvSpPr/>
            <p:nvPr/>
          </p:nvSpPr>
          <p:spPr>
            <a:xfrm rot="10800000">
              <a:off x="1442803" y="9263397"/>
              <a:ext cx="380614" cy="219538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Google Shape;74;p14" descr="bone-grp-tg-sbv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6507" y="6679122"/>
            <a:ext cx="2086669" cy="1579731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E4A4A6F-B6E8-4649-9471-528B49F24B78}"/>
              </a:ext>
            </a:extLst>
          </p:cNvPr>
          <p:cNvGrpSpPr/>
          <p:nvPr/>
        </p:nvGrpSpPr>
        <p:grpSpPr>
          <a:xfrm>
            <a:off x="7793012" y="6213734"/>
            <a:ext cx="2052667" cy="2080248"/>
            <a:chOff x="7609655" y="7230073"/>
            <a:chExt cx="2052667" cy="2080248"/>
          </a:xfrm>
        </p:grpSpPr>
        <p:pic>
          <p:nvPicPr>
            <p:cNvPr id="22" name="Google Shape;75;p14" descr="gdd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55" y="7634563"/>
              <a:ext cx="2052667" cy="1675758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2" name="Curved Down Arrow 68">
              <a:extLst>
                <a:ext uri="{FF2B5EF4-FFF2-40B4-BE49-F238E27FC236}">
                  <a16:creationId xmlns:a16="http://schemas.microsoft.com/office/drawing/2014/main" id="{9396BB61-3675-4DC1-AEDE-FF78EBA8A1DA}"/>
                </a:ext>
              </a:extLst>
            </p:cNvPr>
            <p:cNvSpPr/>
            <p:nvPr/>
          </p:nvSpPr>
          <p:spPr>
            <a:xfrm>
              <a:off x="8267330" y="7230073"/>
              <a:ext cx="900982" cy="383124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35284-9A1C-41D0-A257-32BD992AC9DC}"/>
              </a:ext>
            </a:extLst>
          </p:cNvPr>
          <p:cNvGrpSpPr/>
          <p:nvPr/>
        </p:nvGrpSpPr>
        <p:grpSpPr>
          <a:xfrm>
            <a:off x="7864066" y="10024778"/>
            <a:ext cx="1975235" cy="1048224"/>
            <a:chOff x="7687087" y="11049018"/>
            <a:chExt cx="1975235" cy="1048224"/>
          </a:xfrm>
        </p:grpSpPr>
        <p:pic>
          <p:nvPicPr>
            <p:cNvPr id="23" name="Google Shape;76;p14" descr="gn.png"/>
            <p:cNvPicPr preferRelativeResize="0"/>
            <p:nvPr/>
          </p:nvPicPr>
          <p:blipFill rotWithShape="1">
            <a:blip r:embed="rId10">
              <a:alphaModFix/>
            </a:blip>
            <a:srcRect l="12852" t="29557" r="17338" b="31035"/>
            <a:stretch/>
          </p:blipFill>
          <p:spPr>
            <a:xfrm>
              <a:off x="7687087" y="11271002"/>
              <a:ext cx="1975235" cy="826240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7" name="Curved Down Arrow 69">
              <a:extLst>
                <a:ext uri="{FF2B5EF4-FFF2-40B4-BE49-F238E27FC236}">
                  <a16:creationId xmlns:a16="http://schemas.microsoft.com/office/drawing/2014/main" id="{2B5CFF7E-4550-4670-81B6-5E295A43A89A}"/>
                </a:ext>
              </a:extLst>
            </p:cNvPr>
            <p:cNvSpPr/>
            <p:nvPr/>
          </p:nvSpPr>
          <p:spPr>
            <a:xfrm>
              <a:off x="9260722" y="11049018"/>
              <a:ext cx="380614" cy="219538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B7D0E8-E16B-48DC-8F90-7B4CAF918A8B}"/>
              </a:ext>
            </a:extLst>
          </p:cNvPr>
          <p:cNvGrpSpPr/>
          <p:nvPr/>
        </p:nvGrpSpPr>
        <p:grpSpPr>
          <a:xfrm>
            <a:off x="3591428" y="9475809"/>
            <a:ext cx="2106307" cy="1986760"/>
            <a:chOff x="3533486" y="10487227"/>
            <a:chExt cx="2106307" cy="1986760"/>
          </a:xfrm>
        </p:grpSpPr>
        <p:pic>
          <p:nvPicPr>
            <p:cNvPr id="35" name="Google Shape;77;p14" descr="gnb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33486" y="10894256"/>
              <a:ext cx="2106307" cy="1579731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8" name="Curved Down Arrow 68">
              <a:extLst>
                <a:ext uri="{FF2B5EF4-FFF2-40B4-BE49-F238E27FC236}">
                  <a16:creationId xmlns:a16="http://schemas.microsoft.com/office/drawing/2014/main" id="{BFAE4CCE-9DA7-4726-9875-B5E4F8E7BD60}"/>
                </a:ext>
              </a:extLst>
            </p:cNvPr>
            <p:cNvSpPr/>
            <p:nvPr/>
          </p:nvSpPr>
          <p:spPr>
            <a:xfrm>
              <a:off x="4136148" y="10487227"/>
              <a:ext cx="900982" cy="383124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Curved Down Arrow 69">
            <a:extLst>
              <a:ext uri="{FF2B5EF4-FFF2-40B4-BE49-F238E27FC236}">
                <a16:creationId xmlns:a16="http://schemas.microsoft.com/office/drawing/2014/main" id="{9228D52C-F7A7-4E9C-96DA-1125A273C4A5}"/>
              </a:ext>
            </a:extLst>
          </p:cNvPr>
          <p:cNvSpPr/>
          <p:nvPr/>
        </p:nvSpPr>
        <p:spPr>
          <a:xfrm>
            <a:off x="3770537" y="3266764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Process 33">
            <a:extLst>
              <a:ext uri="{FF2B5EF4-FFF2-40B4-BE49-F238E27FC236}">
                <a16:creationId xmlns:a16="http://schemas.microsoft.com/office/drawing/2014/main" id="{896597C9-48C0-4C0A-8202-59624E58525B}"/>
              </a:ext>
            </a:extLst>
          </p:cNvPr>
          <p:cNvSpPr/>
          <p:nvPr/>
        </p:nvSpPr>
        <p:spPr>
          <a:xfrm>
            <a:off x="4392098" y="1900376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8EA0624-68F4-4E8F-991D-AFBFC6193793}"/>
              </a:ext>
            </a:extLst>
          </p:cNvPr>
          <p:cNvCxnSpPr>
            <a:cxnSpLocks/>
            <a:stCxn id="6" idx="0"/>
            <a:endCxn id="116" idx="2"/>
          </p:cNvCxnSpPr>
          <p:nvPr/>
        </p:nvCxnSpPr>
        <p:spPr>
          <a:xfrm flipV="1">
            <a:off x="4755533" y="2490402"/>
            <a:ext cx="0" cy="10218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DE31218-E7E9-4D01-8BF1-6FD29BF18402}"/>
              </a:ext>
            </a:extLst>
          </p:cNvPr>
          <p:cNvCxnSpPr>
            <a:cxnSpLocks/>
          </p:cNvCxnSpPr>
          <p:nvPr/>
        </p:nvCxnSpPr>
        <p:spPr>
          <a:xfrm>
            <a:off x="5094357" y="2514307"/>
            <a:ext cx="18185" cy="9700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1CCD5B2-4ABD-49EC-8729-AFFF3926A439}"/>
              </a:ext>
            </a:extLst>
          </p:cNvPr>
          <p:cNvSpPr txBox="1"/>
          <p:nvPr/>
        </p:nvSpPr>
        <p:spPr>
          <a:xfrm>
            <a:off x="3856238" y="2490402"/>
            <a:ext cx="1059440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except “Green”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A38C45-A298-4F05-8B07-BDA4BA9F4C46}"/>
              </a:ext>
            </a:extLst>
          </p:cNvPr>
          <p:cNvSpPr txBox="1"/>
          <p:nvPr/>
        </p:nvSpPr>
        <p:spPr>
          <a:xfrm>
            <a:off x="5122252" y="2465836"/>
            <a:ext cx="2445759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color is wrong. Please measure again and tell me the reading”</a:t>
            </a:r>
          </a:p>
        </p:txBody>
      </p:sp>
      <p:sp>
        <p:nvSpPr>
          <p:cNvPr id="130" name="Curved Down Arrow 69">
            <a:extLst>
              <a:ext uri="{FF2B5EF4-FFF2-40B4-BE49-F238E27FC236}">
                <a16:creationId xmlns:a16="http://schemas.microsoft.com/office/drawing/2014/main" id="{139263BE-904C-4DE1-8715-FAD3A2DB1D39}"/>
              </a:ext>
            </a:extLst>
          </p:cNvPr>
          <p:cNvSpPr/>
          <p:nvPr/>
        </p:nvSpPr>
        <p:spPr>
          <a:xfrm rot="10800000">
            <a:off x="1569450" y="4946409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Process 33">
            <a:extLst>
              <a:ext uri="{FF2B5EF4-FFF2-40B4-BE49-F238E27FC236}">
                <a16:creationId xmlns:a16="http://schemas.microsoft.com/office/drawing/2014/main" id="{91B178F5-E45E-4F02-941D-0E0AB3AF86A2}"/>
              </a:ext>
            </a:extLst>
          </p:cNvPr>
          <p:cNvSpPr/>
          <p:nvPr/>
        </p:nvSpPr>
        <p:spPr>
          <a:xfrm>
            <a:off x="773876" y="1966593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9FAD782-CD2B-4BC3-A7AB-FDE128823872}"/>
              </a:ext>
            </a:extLst>
          </p:cNvPr>
          <p:cNvCxnSpPr>
            <a:cxnSpLocks/>
            <a:stCxn id="7" idx="0"/>
            <a:endCxn id="131" idx="2"/>
          </p:cNvCxnSpPr>
          <p:nvPr/>
        </p:nvCxnSpPr>
        <p:spPr>
          <a:xfrm flipV="1">
            <a:off x="1123852" y="2556619"/>
            <a:ext cx="13459" cy="103955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AEB4D99-478C-4974-9C44-D83B7296279E}"/>
              </a:ext>
            </a:extLst>
          </p:cNvPr>
          <p:cNvCxnSpPr>
            <a:cxnSpLocks/>
          </p:cNvCxnSpPr>
          <p:nvPr/>
        </p:nvCxnSpPr>
        <p:spPr>
          <a:xfrm>
            <a:off x="1425097" y="2574352"/>
            <a:ext cx="18185" cy="9700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7F3E328-DBFD-44E6-84A8-729D64E82F4F}"/>
              </a:ext>
            </a:extLst>
          </p:cNvPr>
          <p:cNvSpPr txBox="1"/>
          <p:nvPr/>
        </p:nvSpPr>
        <p:spPr>
          <a:xfrm>
            <a:off x="1466416" y="2465352"/>
            <a:ext cx="2445759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 are using the wrong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Please find the green one.”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C9F3688-43EF-4821-82C7-8E5396C8AB27}"/>
              </a:ext>
            </a:extLst>
          </p:cNvPr>
          <p:cNvSpPr txBox="1"/>
          <p:nvPr/>
        </p:nvSpPr>
        <p:spPr>
          <a:xfrm>
            <a:off x="131691" y="2669741"/>
            <a:ext cx="1006482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Green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F10D40-FDF6-437E-8D9F-45027014019F}"/>
              </a:ext>
            </a:extLst>
          </p:cNvPr>
          <p:cNvSpPr txBox="1"/>
          <p:nvPr/>
        </p:nvSpPr>
        <p:spPr>
          <a:xfrm>
            <a:off x="1157315" y="5650865"/>
            <a:ext cx="2491489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“Great. Now assemble the target guides onto the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65273EF-DF2B-41C9-A74B-29FD5FC2B2C6}"/>
              </a:ext>
            </a:extLst>
          </p:cNvPr>
          <p:cNvSpPr txBox="1"/>
          <p:nvPr/>
        </p:nvSpPr>
        <p:spPr>
          <a:xfrm>
            <a:off x="2113153" y="7558523"/>
            <a:ext cx="1632627" cy="14773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“Good. Put the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onto the fracture. Show me the sideview.”</a:t>
            </a:r>
          </a:p>
        </p:txBody>
      </p:sp>
      <p:sp>
        <p:nvSpPr>
          <p:cNvPr id="141" name="Curved Down Arrow 69">
            <a:extLst>
              <a:ext uri="{FF2B5EF4-FFF2-40B4-BE49-F238E27FC236}">
                <a16:creationId xmlns:a16="http://schemas.microsoft.com/office/drawing/2014/main" id="{E130E366-7218-44A0-9310-344F9111F367}"/>
              </a:ext>
            </a:extLst>
          </p:cNvPr>
          <p:cNvSpPr/>
          <p:nvPr/>
        </p:nvSpPr>
        <p:spPr>
          <a:xfrm rot="10800000">
            <a:off x="5297247" y="8279809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Process 33">
            <a:extLst>
              <a:ext uri="{FF2B5EF4-FFF2-40B4-BE49-F238E27FC236}">
                <a16:creationId xmlns:a16="http://schemas.microsoft.com/office/drawing/2014/main" id="{0635A3D8-7BC4-488B-ADC1-7212F286DE23}"/>
              </a:ext>
            </a:extLst>
          </p:cNvPr>
          <p:cNvSpPr/>
          <p:nvPr/>
        </p:nvSpPr>
        <p:spPr>
          <a:xfrm>
            <a:off x="4392313" y="5240369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FE8EDBB-583C-44F6-80C3-C885DCE264DC}"/>
              </a:ext>
            </a:extLst>
          </p:cNvPr>
          <p:cNvCxnSpPr>
            <a:cxnSpLocks/>
            <a:stCxn id="21" idx="0"/>
            <a:endCxn id="142" idx="2"/>
          </p:cNvCxnSpPr>
          <p:nvPr/>
        </p:nvCxnSpPr>
        <p:spPr>
          <a:xfrm flipH="1" flipV="1">
            <a:off x="4755748" y="5830395"/>
            <a:ext cx="4094" cy="84872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1AC90BA-179F-4D66-BD5E-D211461CB42E}"/>
              </a:ext>
            </a:extLst>
          </p:cNvPr>
          <p:cNvCxnSpPr>
            <a:cxnSpLocks/>
          </p:cNvCxnSpPr>
          <p:nvPr/>
        </p:nvCxnSpPr>
        <p:spPr>
          <a:xfrm>
            <a:off x="5090798" y="5848661"/>
            <a:ext cx="0" cy="85676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A68E406-C868-47A4-BE2B-61596C223F0A}"/>
              </a:ext>
            </a:extLst>
          </p:cNvPr>
          <p:cNvSpPr txBox="1"/>
          <p:nvPr/>
        </p:nvSpPr>
        <p:spPr>
          <a:xfrm>
            <a:off x="4016127" y="5814852"/>
            <a:ext cx="1059440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upside down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C39ED5B-D5E0-41C4-8ADF-510FC1C7088C}"/>
              </a:ext>
            </a:extLst>
          </p:cNvPr>
          <p:cNvSpPr txBox="1"/>
          <p:nvPr/>
        </p:nvSpPr>
        <p:spPr>
          <a:xfrm>
            <a:off x="5075567" y="5794596"/>
            <a:ext cx="2163654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Please put it on the top edge.”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70DA757-194C-4447-A8B3-DE00D364BEDC}"/>
              </a:ext>
            </a:extLst>
          </p:cNvPr>
          <p:cNvSpPr txBox="1"/>
          <p:nvPr/>
        </p:nvSpPr>
        <p:spPr>
          <a:xfrm>
            <a:off x="5821040" y="7522417"/>
            <a:ext cx="2163654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green drill driver onto the power drill.”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E8EAEC1-6D90-4865-AF2F-C947DA99E0BC}"/>
              </a:ext>
            </a:extLst>
          </p:cNvPr>
          <p:cNvCxnSpPr>
            <a:cxnSpLocks/>
            <a:stCxn id="22" idx="3"/>
            <a:endCxn id="155" idx="1"/>
          </p:cNvCxnSpPr>
          <p:nvPr/>
        </p:nvCxnSpPr>
        <p:spPr>
          <a:xfrm>
            <a:off x="9845679" y="7456103"/>
            <a:ext cx="865569" cy="513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Process 33">
            <a:extLst>
              <a:ext uri="{FF2B5EF4-FFF2-40B4-BE49-F238E27FC236}">
                <a16:creationId xmlns:a16="http://schemas.microsoft.com/office/drawing/2014/main" id="{A7503CDA-CE64-4B9E-B10C-E1491CFDCE78}"/>
              </a:ext>
            </a:extLst>
          </p:cNvPr>
          <p:cNvSpPr/>
          <p:nvPr/>
        </p:nvSpPr>
        <p:spPr>
          <a:xfrm>
            <a:off x="10711248" y="7166227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3837348-A7E9-4823-BA61-052E5B8B15F3}"/>
              </a:ext>
            </a:extLst>
          </p:cNvPr>
          <p:cNvCxnSpPr>
            <a:cxnSpLocks/>
          </p:cNvCxnSpPr>
          <p:nvPr/>
        </p:nvCxnSpPr>
        <p:spPr>
          <a:xfrm flipH="1" flipV="1">
            <a:off x="9845679" y="7753739"/>
            <a:ext cx="8474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D8E02A3-C18F-4BB2-B5CA-906BD0E79D85}"/>
              </a:ext>
            </a:extLst>
          </p:cNvPr>
          <p:cNvSpPr txBox="1"/>
          <p:nvPr/>
        </p:nvSpPr>
        <p:spPr>
          <a:xfrm>
            <a:off x="9859332" y="6544474"/>
            <a:ext cx="1470309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driver is not green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FA59C7F-A239-4E6B-A65D-750FCEC6EB69}"/>
              </a:ext>
            </a:extLst>
          </p:cNvPr>
          <p:cNvSpPr txBox="1"/>
          <p:nvPr/>
        </p:nvSpPr>
        <p:spPr>
          <a:xfrm>
            <a:off x="9859332" y="7799415"/>
            <a:ext cx="2052666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"Please use the green drill driver."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D6AFAD2-29FB-44A8-B243-A0E29612F095}"/>
              </a:ext>
            </a:extLst>
          </p:cNvPr>
          <p:cNvSpPr txBox="1"/>
          <p:nvPr/>
        </p:nvSpPr>
        <p:spPr>
          <a:xfrm>
            <a:off x="8901178" y="8682530"/>
            <a:ext cx="2052666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“Drill through the target guides and find four green screws when done.”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7AB7EF8-942D-45F8-8AC5-7794BD0B5397}"/>
              </a:ext>
            </a:extLst>
          </p:cNvPr>
          <p:cNvSpPr txBox="1"/>
          <p:nvPr/>
        </p:nvSpPr>
        <p:spPr>
          <a:xfrm>
            <a:off x="5803176" y="10717726"/>
            <a:ext cx="2224671" cy="14773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“Insert screws through the targeting guide and remove the targeting guide when done."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D5078C-394D-4AD9-8609-4263A2B72F45}"/>
              </a:ext>
            </a:extLst>
          </p:cNvPr>
          <p:cNvSpPr txBox="1"/>
          <p:nvPr/>
        </p:nvSpPr>
        <p:spPr>
          <a:xfrm>
            <a:off x="1474021" y="10749846"/>
            <a:ext cx="2224671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“Congratulations! You have finished.”</a:t>
            </a:r>
          </a:p>
        </p:txBody>
      </p:sp>
    </p:spTree>
    <p:extLst>
      <p:ext uri="{BB962C8B-B14F-4D97-AF65-F5344CB8AC3E}">
        <p14:creationId xmlns:p14="http://schemas.microsoft.com/office/powerpoint/2010/main" val="228303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275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Times New Roman</vt:lpstr>
      <vt:lpstr>Calibri</vt:lpstr>
      <vt:lpstr>Arial</vt:lpstr>
      <vt:lpstr>Office Theme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Junjue Wang</dc:creator>
  <cp:lastModifiedBy> </cp:lastModifiedBy>
  <cp:revision>140</cp:revision>
  <dcterms:created xsi:type="dcterms:W3CDTF">2019-10-02T16:31:37Z</dcterms:created>
  <dcterms:modified xsi:type="dcterms:W3CDTF">2019-10-04T23:22:54Z</dcterms:modified>
</cp:coreProperties>
</file>